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9D1E39-DDB6-4E58-8637-EA9C07B29B1C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19C29A-96C3-4447-8002-3D8725E54E7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9D1E39-DDB6-4E58-8637-EA9C07B29B1C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19C29A-96C3-4447-8002-3D8725E54E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9D1E39-DDB6-4E58-8637-EA9C07B29B1C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19C29A-96C3-4447-8002-3D8725E54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1E39-DDB6-4E58-8637-EA9C07B29B1C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C29A-96C3-4447-8002-3D8725E54E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D9D1E39-DDB6-4E58-8637-EA9C07B29B1C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319C29A-96C3-4447-8002-3D8725E54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1E39-DDB6-4E58-8637-EA9C07B29B1C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C29A-96C3-4447-8002-3D8725E54E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319C29A-96C3-4447-8002-3D8725E54E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D9D1E39-DDB6-4E58-8637-EA9C07B29B1C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319C29A-96C3-4447-8002-3D8725E54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D9D1E39-DDB6-4E58-8637-EA9C07B29B1C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319C29A-96C3-4447-8002-3D8725E54E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1E39-DDB6-4E58-8637-EA9C07B29B1C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C29A-96C3-4447-8002-3D8725E54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9D1E39-DDB6-4E58-8637-EA9C07B29B1C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19C29A-96C3-4447-8002-3D8725E54E7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1E39-DDB6-4E58-8637-EA9C07B29B1C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C29A-96C3-4447-8002-3D8725E54E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9D1E39-DDB6-4E58-8637-EA9C07B29B1C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19C29A-96C3-4447-8002-3D8725E54E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9D1E39-DDB6-4E58-8637-EA9C07B29B1C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19C29A-96C3-4447-8002-3D8725E54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D1E39-DDB6-4E58-8637-EA9C07B29B1C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9C29A-96C3-4447-8002-3D8725E54E7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05200"/>
            <a:ext cx="7315200" cy="9144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Unit 5: Geological Time</a:t>
            </a:r>
            <a:br>
              <a:rPr lang="en-US" sz="4800" dirty="0" smtClean="0"/>
            </a:br>
            <a:r>
              <a:rPr lang="en-US" sz="4800" dirty="0" smtClean="0"/>
              <a:t>Vocabulary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Absolute Age</a:t>
            </a:r>
            <a:endParaRPr lang="en-US" sz="4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age of a rock given as the number of years since the rock formed.</a:t>
            </a:r>
            <a:endParaRPr lang="en-US" sz="3600" b="1" dirty="0"/>
          </a:p>
        </p:txBody>
      </p:sp>
      <p:pic>
        <p:nvPicPr>
          <p:cNvPr id="29698" name="Picture 2" descr="http://o.quizlet.com/i/El7D2kisjKjaL7F33_MrPQ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956310"/>
            <a:ext cx="5105400" cy="4339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Law of </a:t>
            </a:r>
            <a:r>
              <a:rPr lang="en-US" sz="3600" b="1" dirty="0" smtClean="0"/>
              <a:t>Superposition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350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geologic principle that states that in horizontal layers of sedimentary rock, each layers is older than the layer above it and younger than the layer below it.</a:t>
            </a:r>
            <a:endParaRPr lang="en-US" sz="3200" b="1" dirty="0"/>
          </a:p>
        </p:txBody>
      </p:sp>
      <p:pic>
        <p:nvPicPr>
          <p:cNvPr id="28674" name="Picture 2" descr="https://acb26d91ffd70289a984-9fe58673bddbc058b8f0b77e0094f82c.ssl.cf2.rackcdn.com/57343FA3-AB73-4BC2-8CEE-9459F8B8C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914400"/>
            <a:ext cx="56388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Index </a:t>
            </a:r>
            <a:r>
              <a:rPr lang="en-US" sz="4400" b="1" dirty="0" smtClean="0"/>
              <a:t>Fossils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Fossils of widely distributed organisms that lived during only one short period.</a:t>
            </a:r>
            <a:endParaRPr lang="en-US" sz="3600" b="1" dirty="0"/>
          </a:p>
        </p:txBody>
      </p:sp>
      <p:pic>
        <p:nvPicPr>
          <p:cNvPr id="27650" name="Picture 2" descr="http://www.quia.com/files/quia/users/mbreitkreutz/Earth_History/index-foss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371600"/>
            <a:ext cx="5391150" cy="3891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Radioactive </a:t>
            </a:r>
            <a:r>
              <a:rPr lang="en-US" sz="4400" b="1" dirty="0" smtClean="0"/>
              <a:t>Decay</a:t>
            </a:r>
            <a:endParaRPr lang="en-US" sz="4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breakdown of an radioactive element, releasing particles and energy.</a:t>
            </a:r>
            <a:endParaRPr lang="en-US" sz="3600" b="1" dirty="0"/>
          </a:p>
        </p:txBody>
      </p:sp>
      <p:pic>
        <p:nvPicPr>
          <p:cNvPr id="26626" name="Picture 2" descr="http://www.truthandscience.net/Dating%20Metho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783938"/>
            <a:ext cx="5105400" cy="551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Half </a:t>
            </a:r>
            <a:r>
              <a:rPr lang="en-US" sz="4400" b="1" dirty="0" smtClean="0"/>
              <a:t>Life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time it takes for half of the atoms of a radioactive element to decay.</a:t>
            </a:r>
            <a:endParaRPr lang="en-US" sz="3600" b="1" dirty="0"/>
          </a:p>
        </p:txBody>
      </p:sp>
      <p:pic>
        <p:nvPicPr>
          <p:cNvPr id="25602" name="Picture 2" descr="http://www.physics.isu.edu/radinf/images/halflif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2838" y="1524000"/>
            <a:ext cx="5398287" cy="402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Geologic Time </a:t>
            </a:r>
            <a:r>
              <a:rPr lang="en-US" sz="4400" b="1" dirty="0" smtClean="0"/>
              <a:t>Scale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record of the geologic events and life forms in Earth’s history.</a:t>
            </a:r>
            <a:endParaRPr lang="en-US" sz="3600" b="1" dirty="0"/>
          </a:p>
        </p:txBody>
      </p:sp>
      <p:sp>
        <p:nvSpPr>
          <p:cNvPr id="24578" name="AutoShape 2" descr="http://dev.buglady.org/wp-content/uploads/2012/03/Untitl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http://media-cache-ec0.pinimg.com/736x/b9/08/73/b908735e5c6041638df0083347cb08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533400"/>
            <a:ext cx="5410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Era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One of the three long units of geologic time between the Precambrian and the present.</a:t>
            </a:r>
            <a:endParaRPr lang="en-US" sz="3600" b="1" dirty="0"/>
          </a:p>
        </p:txBody>
      </p:sp>
      <p:pic>
        <p:nvPicPr>
          <p:cNvPr id="23554" name="Picture 2" descr="http://www.redorbit.com/media/uploads/2013/11/Hyracotherium-617x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6128" y="1905000"/>
            <a:ext cx="5537872" cy="3733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Periods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One of the units of geologic time into which geologists divide eras.</a:t>
            </a:r>
            <a:endParaRPr lang="en-US" sz="3600" b="1" dirty="0"/>
          </a:p>
        </p:txBody>
      </p:sp>
      <p:pic>
        <p:nvPicPr>
          <p:cNvPr id="22530" name="Picture 2" descr="http://geographyclassroom2014.weebly.com/uploads/3/2/0/5/32050401/1505882_or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2087" y="2667000"/>
            <a:ext cx="5611913" cy="2343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Mass </a:t>
            </a:r>
            <a:r>
              <a:rPr lang="en-US" sz="4400" b="1" dirty="0" smtClean="0"/>
              <a:t>Extinction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When many types of living things become extinct at the same time.</a:t>
            </a:r>
            <a:endParaRPr lang="en-US" sz="3600" b="1" dirty="0"/>
          </a:p>
        </p:txBody>
      </p:sp>
      <p:pic>
        <p:nvPicPr>
          <p:cNvPr id="21506" name="Picture 2" descr="http://ichef.bbci.co.uk/wwfeatures/624_351/images/live/p0/10/jh/p010jhk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76400"/>
            <a:ext cx="54864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Unconformity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place where an old, eroded rock surface is in contact with a newer rock layer.</a:t>
            </a:r>
            <a:endParaRPr lang="en-US" sz="3600" b="1" dirty="0"/>
          </a:p>
        </p:txBody>
      </p:sp>
      <p:pic>
        <p:nvPicPr>
          <p:cNvPr id="20482" name="Picture 2" descr="http://education-portal.com/cimages/multimages/16/unconformity-rock-layers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86000"/>
            <a:ext cx="5372100" cy="3295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Mold</a:t>
            </a:r>
            <a:endParaRPr lang="en-US" sz="4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" y="1219200"/>
            <a:ext cx="32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fossil when an organism buried in sediment dissolves, leaving a hollow area.</a:t>
            </a:r>
            <a:endParaRPr lang="en-US" sz="3600" b="1" dirty="0"/>
          </a:p>
        </p:txBody>
      </p:sp>
      <p:pic>
        <p:nvPicPr>
          <p:cNvPr id="1026" name="Picture 2" descr="http://upload.wikimedia.org/wikipedia/commons/4/4f/Aviculopecten_subcardiformis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066800"/>
            <a:ext cx="5117882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Atom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smallest particles of an element.</a:t>
            </a:r>
            <a:endParaRPr lang="en-US" sz="3600" b="1" dirty="0"/>
          </a:p>
        </p:txBody>
      </p:sp>
      <p:sp>
        <p:nvSpPr>
          <p:cNvPr id="19458" name="AutoShape 2" descr="data:image/jpeg;base64,/9j/4AAQSkZJRgABAQAAAQABAAD/2wCEAAkGBxMTEhUUExQWFRQUGBwYGBgUGB0eHxUcGRkaGxYZGx0ZHy0gGB8lHhgcITEhJSkrLjExGiA0ODMsNygtLisBCgoKDg0OGxAQGzAlICU3Nys1MjIuLy41LS00LDcsNys1LCssLy0sNywrLCwuNywvLCwsLC0yNCwsNyw0LC8sLP/AABEIAM0A9gMBIgACEQEDEQH/xAAcAAEAAgMBAQEAAAAAAAAAAAAABAUDBgcCAQj/xABGEAACAQIDBQQGBwUGBQUAAAABAgMAEQQSIQUGEzFBIlFhcTJCUoGRoRQjM2JygrEHFUNTwRYkY3PR8DREkqLhZIOTs8P/xAAaAQEAAwEBAQAAAAAAAAAAAAAAAgMEAQUG/8QAKxEBAAICAAUDAgYDAAAAAAAAAAECAxEEEiExURNBYYHwBSIycbHBodHx/9oADAMBAAIRAxEAPwDuNKUoFKUoFKUoFKUoFKV8dgASTYDUk9KD7StWxG/eGU6LM63tnROz5i5BI8QDV/s7aEc8YkiYOjciPmCOYPgabQrkpadRMSlUpSiZSlKBSlKBSlKBSlKBSlKBSlKBSlKBSlKBSlKBSlKBSlKBSleJpVVSzEKqi5LGwAHMknlQe6+MwAuTYeNUX73mxH/BoMh/jzAhPNEHal8+yPGsibuo2uJd8S3+IbIPKNbIPeCfGg9y7y4YEqjmVgbFYFaQg+PDBC++1UW+W1pWwrgYaZIyyB3kyDsFxmGUMTYjQ3A51uMMSqAqqFUcgosB7hXzEQK6sjgMrAhgeRB5iiN681ZhyLeHbuKIyQYfDtCFAVjIQx7IvdbaWN6sP2b46dDPkgMqnIWCOAFc3vlzaNcD5CrfEfs3QnsYiRI/ZIDEDuDE/qDW07D2NFhYuHECBe5JNyxPMk9TUYid9WLFhyzli94iNePdGO8Sr9rBiIvExFx8Yi1vfap+A2pDMLxSpIPuMDbzHMVLqBj9jQTG8kalujjsuPJlsw+NSb0+lURwmLg1hk+kR/y5zZwPuSjn5OD+IVL2ZtmOYlO1HKurRSDK6+NuTD7ykigsqUpQKUpQKUrxMmZSvK4Iv3XFBW7L3ggncpGXuBcFkZVkANiyMws4B0uKsTOubLmXMeQuLm3PStQ3Q2DPh5UBVkjjhMbkylxiHuuR1UnsAAN3elbpVcuyHmxmKKQJcY2J/pBIDRiOGAsgHpHMCV007ZvyoN+bFxjm6DW3pDn3efhWIbSi4jx5xnjVWcE2yhr5SSfKtITdN40gJwcOItDJHJGxUWkdgRJcizXF1J5gcqwtufOjoTDHOVjw3EJZRxzCCsiNm1OpVxm0PDF7UHQmxSABi6hTyJYWPka9GdcwXMuYi4W4uR3251omF3QZmzS4eIRlcSUiJVhCZeHkUaW9VmNtAWNecLuxiVxWHl4Yugh4jsyOv1cQRyMw4iPzAyHKb3PWg6DSlKBSlKBSlKBSlQ9q7RWCMu1ybhVVfSkY+iijqTQfNq7TSBQzXLMcqIou0jdFUdT8hzNV0GyHnIlxtjY3TDg3SO3Iv/NfxOg6DrWbY+zXzfSMRZsQwtYarAp/hx/1bmx8AALigUpSgUqNjtoRQi8sioPvEC/l31Xf2gzfY4fES+ITIp8mmKgjxF6C6pVP+8MWeWEA/FOoP/apr4drzr6eClt3xvG9vcWBPuBoLmlVMG8eHZgrMYnPJZ1aMnyzgX91WwoFQdqbKjnAzghlN0dTZ4z3qw1H6HrU6lBQ4baMmHZYsWcyscseIAsHPRZANEfx9FuljpV9WLFYZJEZJFDowsysLgjuIqlwMz4WRcPKxaJzbDytqQf5MhPNvZY+kBbmNQv6UqPjsdHCueV1RR1Y29w7z4UEivhNUYx2JxH2CcCP+dOvaYd6Rcx5vbyNTdmbJSEs13eR7Z5JGuzW5DuUfdUAUEbZm8+FnmkhilRnjtoHU57i5K2Nzbkarn3s/vpw6CLKsgibPJldmKhiUXLlIFwLFgTY25a32F2ZFHJJIqgNKQW/KMot3aVVYrdcPKWEpWJ5kneIKO1JHlykPzUXRSR4eJoJW2t44cMwWQSFijSWjjZ7JGQHY5RoBmFYJN7sKJRFnJJKLmCnKrSAFFZuhII+IqTtLYolkMhci+HkgsB0lKkt5jJy8apotxo1mEgdfSjdg0MbMWjVVGV2BKAhBcfC1BN2nvbBHhzMoZ7xSSooVrsIiFfppqwp/bDDgHMJQUCZhwn0aRVZIxpq5DiwFQ03K0KtiXMYimhRcijIs7Bib+sRawv0qT/Za6SAzNxHkilEiqBkeFERSF5EHJqD3mg9tvhhwF7MxdmdOEInLho1DOGW3Z7JBudCCLVkh3twzyRohdzIqOCiMQqy/Zljbs3+XW1eNn7s5JRM8rSS5ndzlADF0VBYD0QqoABVem4qg4e8xIwyxqp4a5/qvZkHaQNbtLqDQbhSlKBSlKD4xtqeQqg2QhxMv0t/s1uuGU9F5NMfvP07lt7RrLvExlMeEUkce5kI9WJbcTyzXCfmPdVyiAAACwAsAOgHIUHqlK8u4AJJsALknoBzNBo2N2jLieJIMScPAjMqBSFL5dCxbnrY2ANU+yt4MSJlw30rNHI+TikB3jNvVJ0NzYdoG16pNq4MZCJcO0mFaRngd0uCpJytp6JIPW1xUrcXdbPiEeODhYdHEjMQQHK+iFvz1ty0FjUOu3lzlvOWIjfNvr41v/TqWz9hwxHOFzSHnJIS7n8zajyFh4VZUpU3qFKUoMeIw6OpV1VlPMMAQfcapn2LJD2sHJkHWCQkxN4L60R/Dp901e0oKzZW2FlJjZTFOmrRPzt7SkaOh9oe+x0qzqv2vspJwLkpIhvHInpRnvHeO9ToetR9lbXuHjxGWOaEXk1srKb5ZVJ9Q2PkQQeVBcVB23DC8LrOQsZGrMcuUjUMD0IIuD3ioH76kn0wcedf50t1jHio9KX3WH3qy4XYK5hJO5xEoNw0gGVD9xB2U89T40FNsPb2KxAMMaqJItGnmBAkQkiOWOPRmzAdbC99TV5gdhRo3EkZp5v5kpuV8EUdmMfhA8b1g3jUxFMWvODSQe1CxHE8yujj8JHWrtWBFxqDqCOtB9pSlApSlApSlApSlApSlApSlApSoe2MXwoJZPYRmHmAbfOgr9g/Wy4jEnUM/Bj8EhJUn3yZz5BavKg7DwnCw8UfVUUHzt2j8b1OoFUO2R9ImXCj7MASYg963+ri/OQSfuqR61XkkgUFibAAknuA51T7qRkwmdxZ8SxmN+it9kvuQKPO9BchRa3SvtKUCvLuACSbAC5J6CtY2ztqZ5Ghw1hk0eS17Hqqg6ad9antbF4z7IzPJxPSQ21XrqBpflpVfq15tS0RwuSaTaO+t695bNi97pGucNCGQfxJCQD4gDp4391edjb8K7Kk6qmfRZEbMhJ5A93nqK1+Ta08cDxcFLMhXmQRcEf1rRtk4rELBHh3w1kiGRpRIOgJDZefdW3DfBltyRH167YOJwcTgp6tp/jX7P0VXx2ABJNgOZPStC2PvuywxCSBmAUAuHFzbS9iPDvq6wOHhx15XlaaO+kJ7KJ4Og+0P4rjuFZdxzTXfZq9O8Ui8x0lIfbplOXBx8Y8jKTliX83N/JAfMVWbY3ZdwuJkb6RiYDnVCoWMqLF4lTxA0LEnMFPSttRQBYAADkB0r1XUGDAYtJY0kjN0dQy+RHy8qz1SbC+qmxGG9VSJo/wTFrgeUiv8RV3QeZEDAgi4IsR3g86p91ZCImhY3bDOYdeqixiPvjZauqpYxw8e3diIQfzQtYnzKyD/oFBdUpSgUpSgUpSgUpSgUpSgUpSg8TSqqlmIVVFySbAAcyTWlby734aSIxLxCrsgZ+GcuXOuc66kZb9KnftEmKwRA/ZtMok/CAxAPgWC6Voe8u8OIZikeBjMQNlcTAEj2iuXs+VRm2mXNmmszFdbjr1+4dhw2IWRVdGDIwurKbgjvBrLWjfsomYwTL6iydnwLC7gfI++t5qULsOT1KRfyqN7GP0SVRzkAj/APkYIfk1WsSBQAOQAA91VO9A+rj/AM+H/wC1auKLClKUHNNk47hvKraNxHzeeY3502NjAZ5XbU5rDwA0Fv8AfWs2++EjbEfUX45F5R6oHQk9GtWvbM2fNI7FHBHVlFwT4akHzrLkwXpHNPb79nq4uIwZZ5Ynrrr07fXsv9u4saBRdm0UfqfIVR7Q2AIlRp5chmYIovYMx1Cjxr7LG8M6Z2Ldk2J778tK13fTa20pPoglTDAJiVMWRm1YA5Q9+Qt3Vv4anp465ax1n38ddPI43JOTJfBNvyxrpvv0318toix5FoZQNBZGAte3Qjv8an7j4gpjsinsyqwYfhBIPnp860/EYrEtriViVgwyiEkg9/PxroH7N9l5i2KYgnVFUer7RPcf/NQ4vh4rlreka31n7+V34fxfNw+THkneukfPv/jy32lKVFWpdoDLjcM/8xZYT46CRfhw2+Jq6qm299rhO/j/AP5SX+VXNB8JtWlbX3swwxMDqXdYi4d0QlQGW2h9btAcr1a7/SlcFJa4BKK1vZLqH+I099aBvHvBMAI8PgkkiCiz8UKSba9nLpY1GZ0zZs01nlrMb79fuHWMDjY5kEkTB0bkV/3ofCpFc4/ZLO5bEgjKto2KjUK5zBrHry/7RXR67CzBl9XHFylKV1aUpSgUpSgUpSgUpSgi7SwEc8bRSrmRxYj9CO4g63rnm3NxGiQuMSxjDICpTtBWdVY5r20BJ9HpXTagbewvFw0yDm0bAedtPnXJjarLgx5f1xt62RsuPDRLFELKvxYnmxPUmptRdl4oSwxyD10VviAalV1ZEREahT72j+6u38spJ/0OrH5A1bq1wCOtY8TAHRkbVXUqR3gix/Wq7dfEFsOqOfrISYZL9Wj7Ob8wsw8GFHVtSlKDi+J2/iopJzHhOPn4mdjKFym7AixBvYfpVnuVtBUw6BbAZVtby0q13t3VlEjy4Zc6SXzxjmCeZXvB7u+tIwmy58KiqIpVjXs3kvoTewuf96VZxuPnpGWk9vbwfhmWKXnh8kT17TrpP1+Wybwssq+INwe41qeMR5FBMZl4LBlyc82oBAvrVoIJn52Ud5IPwsawuphbsEtewI635ad9VcBxE1tyWtEVnz5/pr/FeBpbH6lKzN48d9f3/KhwW3pVxEiyYOZmRAQthmXN6xF7AW5V0r9leJZnn7JUMqOVPNGN+dutv0rWMPu/i3xLyrBKHkVUOYWVQveTXT90tgfRIiGIaVzmdhyv0A8BXp576xzFrbmf28/D5/h6ROSs0rqI95316fPde0pSvNeqpdqHNi8Ins8WU+SoI/1lHwq6qk2V9bisRN6qZcOn5LtKR5swX/26u6DFisOsiMjqGRwVYHkQeYrnO0txck0MUeIYRzM2jLcoqqWNiCL9BqOvWul1Ssc+PA6QQXP4pnsvyib41yY2qy4ceX9cbZt3thxYSLhxXNzdmbm57zarSlK6srEVjUFKrn29hQ/DM8Qfllzi/wCtWINCJiSlKUdKUpQKUpQKUpQKUpQUm7f1Zmwx/gyEp/ly3eP3Alk/JV3VHtz6iWPFeqPqpvBHPZc/he3uZqvKBVDjD9GxQl/g4nLHJ3JINInPg18hPeEq+rDi8MkqNHIoZHBVgeoPOgzUqg2ZjWgkGFxBJv8AYTHlMo9Rj0lUc/aGo6gX9AqNtDBJNG0cgurCx/oR3EVJpR2JmJ3DnOM3HxSm0MiOnTOSpA8bAg1abublcOQS4hg7LqqL6KnvN+dblSq4w0id6arcbmtXlmSlKVYyKDbe3JFk4GGQSTZczFjZYwdFvbUk2OnhWs4vfTFwZlmSIlhZXW6iMnQMwJN1HM210rBvjLJh8XN22iXEoMkqaFSFCsATpmFr++tJOEmaQL9KmxLSdlUksdSeen++dQmZ28zPxNq2mIn80T28/wDXdtkYJYYUjU3Cj0jzcnVmPixJPvqZUfZ8BjijQm5RFUnvsAP6VIqb03wmqbdjtrLiD/zEhZf8tQEi+IXN+Y193lnYouHjNpcScgI9RP4snuXQeLLVrBCqKqKLKoAAHQAWAoMla1v7jWjgRQxUTSrGzDQhSGZrHpcLa/jWy1Xbf2QmKhaJyRexVhzRhqrCuShkiZpMV7uT7zbdwMZaFMPiLr2cyw3Vjpya+o8a3T9l2PZ4JI2JIhYBCeisLhfcQfiKpJNy9oXyZoivLPmPLvta4reN19gpg4eGpzMTmdvaYgD3AAAAeFRrHViwUvOXm5eWNan5Y94t6IcIyK4Z3cFgqZQQq2zMS7KOvIG56Cqsb9RLnY9tGdFgCZQXDQrKSTIwUWv1I6DnVpt/dtMS6ScR4pEVkzIsbXVrEgiVGHMAggXFRMRuXE2qySK4YOr2RiLRiMgh0KsCFBNxz5Wqb0HuHfKGQIYYp5gyh3MaA8IMxQZxmuTmVhZcx7JNR8BvqGHbgmVjLOoAC2CQPleQkvoALX63vYGpA3SC5eHicRGcixyFCl5lViwzXTsG7NqmXQ+VZcLutGjli7spM1kbLZRiCGkFwLkXuRcnnQYF31hyM7xTxgRiVA6C80ZZVzIAxPN17Jse0NKtdjbXXECTsSRvE2R0lAupsGHokgggg6GqmLc1MpV55pbIIo+IU+qjDo+Vcqi9zGoLNc2UVd4LZyxyTOCSZmDsD0IULp7loJlKUoFKUoMc8KurIwDKwKkHqCLEVUbBnaNjhJTd4heJj/Fi5KfFl9FvcetXdV22tmcZVKtkmjOaKT2W7iOqkaEdQaCxpVbsbanFBR14c8dhJGTyPRlPrIejf1BFWVBHx+BjmQxyKGU9D0I1BBGoIOoI1FU4xGIwmkgbEQdJEF5Yx3SKPtB99de8da2ClBHwOOjmXPE6uvepvbwPcfA1Iqrx2wIJGz5THL/MhYo3vK+kPBrisQwGLT0MSHHdPECfjGVv8KC5pVPmx49XDHxvIPlY/rXwx45vXw8f4Udz82A+VBc1UYzbyBjHApxEw0KxnRD/AIj+in6+BrwdgGT/AIieWYewDw0Pmsdiw8CSKtMLhUjUJGioo5KgAA9woKiLd8SniYzLO5BAS31cQPRFPM97nU+A0qZs7YeGgJaGFEY9QNfidRVjSjmo3srFicQsaM7sFRAWYnkAOZrITbU8hWuoTjpA3/Jxtdf/AFTjk3+Up5e0RfkNTqRsGFpGbFygq0oyxKecUQ1UHuZj2m9w6Vd0pQK8TTKilmIVRzJNgK91oe+m1E4/DlcJBCodyToSep77D9asx0550ryX5I2vW3xwgNuIfxZGt8bVdYXEpIoeNgynkVNwa4rtTe3BHHKseJT6L9HN7Wtxcwtra98t9OVX24W2VGJVInDwYjNa3LMoJzD4EGrvRpekzSeseVE5r0vEX1qenR1GlY5ZlX0mC+ZA/WjTqDYsAbXsSOQ5msrWyUqK+0Yg0al1vNfh2N82UXNreFZVxCG9mU2NjYjQ9x7qDLSvMcgYXUgg9Qbj5V6oFKUoFKUoFKUoKzbGyuLldG4U8f2cgF7X5ow9dD1X3ix1rFs3bV34OIXg4j2b9mUe1Ex9IeHMdR1NxUXaGz450ySqGXnrzBHIqRqpHeNaCVSqJI8VhvRJxUI5BiBMg7s2iyjzsfE1LwG3IJTlDZZBzjkBRx+VtSPEXHjQWVKV8JtqaD7StbxG++EVrXkYA2zpGxXx16jxFXmBxscyCSJg6NyI/wB6eVNo1vW06iUilKxYjEIilnZUUaksQAPeaJMtYMbi0iQvIwRF5ljpVV+/ml0wkRl/xXukQ8QxF5PyAjxrJhNh9sS4hzPKuq3FkiP+GnIH7xu3jQRDDJjvtFaLCcxGdHxHcZBzSP7nM9bDStiRQAABYDQAdK+0oFKUoFc+3+wDRzDEZc0TqFfS4UjkSO4jr4V0GvLoCCCAQeYPWrMWT07bVZsXqV1vTg00KHGLPli4QhMdrDViwN7WtyHOts3A2YZcSJ8uWKG+U2sCxBGnuJ+Vbq26eCLZvo6X7rafDlVvFEqgKoCgcgBYCtN+JpFZrSO7LThck3i2S3SPDTd9MMZMbhR9GGJH0fE/VswAuWw4DdrTS/nztUIboTCJ88aTSr9GHaa3GSJE40eY6gEg8+fXnXQcovfrX2sTe5yd1ZiyyLh1ivLKUQMpOFEkCoHFtB9YC5C8r6XNeV3WmcKBhEw6AQJKiup4+TERvI5y9Aitqe0cx0rpFKCl3a2YYOOuQJG07PGq2sFYLyA9HW+lXVKUClKUClKUClKUClKUCouP2dFMLSxo4HLMAbHvB5g+IqVSgpf3AU+wxE8Q9ksJF+EoJ+dUu+H0yPCvxJopIiyK5WJkfIzgNrnKm4NjoNCa3SsOLwySo0bqGRwVYHqDzojevNWYhyPeLb89uHh8HG8QUBX4oUnsi/Zy6WNWX7NpsUTOsPDVeyzcTMQjm4OULa97d49EVZT/ALOO1aPEssfsstyB3A3F/eK2vd/YcWEi4cV9Tdmbm57z/pUIid9WLFiyzli94iNePdg/d2Kf7TF5fDDxBPm5cj3GskG7mHDB3UyuNQ07GQg94zaL7gKtqVNvKUpQKUpQKUpQKptv7aMOVI1DzP6KnkB7R/061c1oe3cSY9oMW9hMvlrf53qvLblruF/DY4vfU/uwYzaWPQ5jLr3ZRb4Vfbp7z/SSY5AFmUX05OO8X5eIqj2ljgwqp3YYnaEOXvYt+HKf62rPTJbm1t6N8FL4pmaxEx1dXpWrb143ECeOKGYRA4fETMcisSYTDkHa5Dtm9a4N7sW06ANEg/u9o2ZRxRKqM7BSpdvSYDKbDLrWx47plK51jt5pJYTCswExjxnECAZ04JtHp6ptb43r4u28QI2ZcUvCiGGj4mRSAsyIZJmI52vp0F9b0HRqVoOD2xiZpFgjxQKcSVRiFjUmVY40YEercMxUkCxy1tW6+PafB4eZ7Z5YkdsvK5UE2oLSlKUClKUClKUClKUClK1HGYaKfFYpcTIyiFY+EBIUyIyXaUWI1z5hm6ZBQbdSuf7b3tlhCnDyCWOKKFmLx3MgkIszuzpkLLqMqsbnl0r5tDa2KkML8aKIHHtAnYayhEnW7nP9Zew7OguBQdBpXP03txTq9pMNGcPHI7M6sVxPDleP6vtjIpCXv2rFhz6y8JvFinlDnhLB9JSDh5Gz2khV8xfNYEM1rZeQoN1pWm78bzTYYsISl4oTM6mPNcXIXMxkRUU5TqMx8O+vwm3cWcRJHx4V404CNIhIhUYdJMoGcZi19NRyY+FB0Klc7k3vxjRPInAHAhMj3RiJiszxdk5uwjBMwPa5jnW07u42Z3xMU7I7QSqoaNSoIeJJBdSx1Gci99bCgu6UpQKUpQKot6N3hilBU5JU9Fuh+63hV7SuTETGpSpe1Lc1e7lz7q4++XIpHtZxb/X5Vtu6e64wt3ch5mFiRyUdy/61slKrrirWdw0ZeMyZK8s9vh5KA8wO748688Fbg5RccjYaeXdWSlWsrGIVuTlFzzNhrRYVAsFAB5gAWNZKUHhYlFrAC3Kw5eXdXpVAFgLAd1faUClKUClKUClKUClKUCoO0Nj4ecqZoY5Cnol1Bt8enhU6lBCxOyMPIweSCJ2AyhmRSQO4Ei4FfZ9lwOuR4o2S5bKygjMb3NiLXNzr41MpQQptkYdggaCJhH6AKKQn4bjs+6s30OPnkX0s/IekBYN5261npQQ8bsqCZg0sMcjKCAXRWIB5gEjSvE2xcM+bPBE2cKGzIpzZPQvca2vp3VPpQRjs+K1uGlioS2UWyjktu4d1ZkhUFiAAWN2IHpEAAE9+gA91e6UClKUClKUClKUClKUClKUClKUClKUClK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0" name="Picture 4" descr="http://s3.timetoast.com/public/uploads/photos/939737/c-atom_e.gif?12853518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19200"/>
            <a:ext cx="54864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3429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/>
              <a:t>Element</a:t>
            </a:r>
            <a:endParaRPr lang="en-US" sz="4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342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substance in which all the atoms are the same that cannot be broken down in to other substances.</a:t>
            </a:r>
            <a:endParaRPr lang="en-US" sz="3600" b="1" dirty="0"/>
          </a:p>
        </p:txBody>
      </p:sp>
      <p:pic>
        <p:nvPicPr>
          <p:cNvPr id="18434" name="Picture 2" descr="http://i.telegraph.co.uk/multimedia/archive/02101/periodic_210191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95400"/>
            <a:ext cx="60960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Cast</a:t>
            </a:r>
            <a:endParaRPr lang="en-US" sz="4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1219200"/>
            <a:ext cx="34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fossil that is copy of an organism’s shape, formed when minerals seep into the mold.</a:t>
            </a:r>
            <a:endParaRPr lang="en-US" sz="3600" b="1" dirty="0"/>
          </a:p>
        </p:txBody>
      </p:sp>
      <p:pic>
        <p:nvPicPr>
          <p:cNvPr id="36866" name="Picture 2" descr="http://www.geology.ohio-state.edu/~vonfrese/gs100/lect29/xfig29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95400"/>
            <a:ext cx="47625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Petrified </a:t>
            </a:r>
            <a:r>
              <a:rPr lang="en-US" sz="4400" b="1" dirty="0" smtClean="0"/>
              <a:t>Fossils</a:t>
            </a:r>
            <a:endParaRPr lang="en-US" sz="4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fossil in which minerals replace all or part of an organism.</a:t>
            </a:r>
            <a:endParaRPr lang="en-US" sz="3600" b="1" dirty="0"/>
          </a:p>
        </p:txBody>
      </p:sp>
      <p:pic>
        <p:nvPicPr>
          <p:cNvPr id="35842" name="Picture 2" descr="https://classconnection.s3.amazonaws.com/925/flashcards/1205925/jpg/petrified_fossil1335118616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990600"/>
            <a:ext cx="56388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Carbon </a:t>
            </a:r>
            <a:r>
              <a:rPr lang="en-US" sz="4400" b="1" dirty="0" smtClean="0"/>
              <a:t>Film</a:t>
            </a:r>
            <a:endParaRPr lang="en-US" sz="4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type of fossil consisting of an extremely thin coating on rock..</a:t>
            </a:r>
            <a:endParaRPr lang="en-US" sz="3600" b="1" dirty="0"/>
          </a:p>
        </p:txBody>
      </p:sp>
      <p:pic>
        <p:nvPicPr>
          <p:cNvPr id="34818" name="Picture 2" descr="http://topnews.in/files/Plant-foss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05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Trace </a:t>
            </a:r>
            <a:r>
              <a:rPr lang="en-US" sz="4400" b="1" dirty="0" smtClean="0"/>
              <a:t>Fossils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type of fossil that provides evidence of the activities of ancient organisms.</a:t>
            </a:r>
            <a:endParaRPr lang="en-US" sz="3600" b="1" dirty="0"/>
          </a:p>
        </p:txBody>
      </p:sp>
      <p:pic>
        <p:nvPicPr>
          <p:cNvPr id="33794" name="Picture 2" descr="http://ageofdinosaurs.com/images/fossil_footpri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0668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Paleontologist</a:t>
            </a:r>
            <a:endParaRPr lang="en-US" sz="4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scientist who studies fossils to learn about organisms that lived long ago.</a:t>
            </a:r>
            <a:endParaRPr lang="en-US" sz="3600" b="1" dirty="0"/>
          </a:p>
        </p:txBody>
      </p:sp>
      <p:pic>
        <p:nvPicPr>
          <p:cNvPr id="32770" name="Picture 2" descr="http://www.rationalitynow.com/blog/wp-content/uploads/2009/09/08_Paleontolog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914400"/>
            <a:ext cx="5638800" cy="5021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Scientific </a:t>
            </a:r>
            <a:r>
              <a:rPr lang="en-US" sz="4400" b="1" dirty="0" smtClean="0"/>
              <a:t>Theory</a:t>
            </a:r>
            <a:endParaRPr lang="en-US" sz="4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well-tested concept that explains a wide range of observations.</a:t>
            </a:r>
            <a:endParaRPr lang="en-US" sz="3600" b="1" dirty="0"/>
          </a:p>
        </p:txBody>
      </p:sp>
      <p:pic>
        <p:nvPicPr>
          <p:cNvPr id="31746" name="Picture 2" descr="https://encrypted-tbn3.gstatic.com/images?q=tbn:ANd9GcQNesrKfhf0avGVJUzplOQC1Z8hL7pgbK2pBYr5sXg5jwdMuIj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133600"/>
            <a:ext cx="5062855" cy="226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Relative </a:t>
            </a:r>
            <a:r>
              <a:rPr lang="en-US" sz="4400" b="1" dirty="0" smtClean="0"/>
              <a:t>Age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age of a rock compared to the ages of rock layers.</a:t>
            </a:r>
            <a:endParaRPr lang="en-US" sz="3600" b="1" dirty="0"/>
          </a:p>
        </p:txBody>
      </p:sp>
      <p:pic>
        <p:nvPicPr>
          <p:cNvPr id="30722" name="Picture 2" descr="http://upload.wikimedia.org/wikipedia/commons/thumb/1/1f/Fossils.png/500px-Fossi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4331" y="1219200"/>
            <a:ext cx="5375369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ol Grass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Cool Grass</Template>
  <TotalTime>57</TotalTime>
  <Words>337</Words>
  <Application>Microsoft Office PowerPoint</Application>
  <PresentationFormat>On-screen Show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Cool Grass</vt:lpstr>
      <vt:lpstr>Unit 5: Geological Time Vocabulary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5: Geological Time Vocabulary</dc:title>
  <dc:creator>Admin</dc:creator>
  <cp:lastModifiedBy>Admin</cp:lastModifiedBy>
  <cp:revision>6</cp:revision>
  <dcterms:created xsi:type="dcterms:W3CDTF">2014-11-12T03:38:49Z</dcterms:created>
  <dcterms:modified xsi:type="dcterms:W3CDTF">2014-11-12T04:35:59Z</dcterms:modified>
</cp:coreProperties>
</file>