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39BE2E-F57F-4B45-8988-D35109640C54}" type="datetimeFigureOut">
              <a:rPr lang="en-US" smtClean="0"/>
              <a:pPr/>
              <a:t>8/9/2014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0039B8D-F1F4-494F-9C9C-6819BBD8E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Unit 1 Vocabulary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 dirty="0" smtClean="0"/>
              <a:t>Science Skills</a:t>
            </a:r>
            <a:endParaRPr lang="en-US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Topographic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Map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6400800" cy="3810000"/>
          </a:xfrm>
        </p:spPr>
        <p:txBody>
          <a:bodyPr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A map that shows the surface features of an area.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(Page 29)</a:t>
            </a:r>
            <a:endParaRPr lang="en-US" sz="2800" dirty="0"/>
          </a:p>
        </p:txBody>
      </p:sp>
      <p:pic>
        <p:nvPicPr>
          <p:cNvPr id="27650" name="Picture 2" descr="http://www.seajester.eq8r.net/maps/World_OceanFloor_topo_green_brown_1440x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505200"/>
            <a:ext cx="6276975" cy="3138488"/>
          </a:xfrm>
          <a:prstGeom prst="rect">
            <a:avLst/>
          </a:prstGeom>
          <a:noFill/>
        </p:spPr>
      </p:pic>
      <p:pic>
        <p:nvPicPr>
          <p:cNvPr id="27652" name="Picture 4" descr="http://www.nrcs.usda.gov/Internet/FSE_MEDIA/nrcs144p2_014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2438399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Science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6400800" cy="2209800"/>
          </a:xfr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Comic Sans MS" pitchFamily="66" charset="0"/>
              </a:rPr>
              <a:t>A way of learning about the natural world through observations and logical reasoning; leads to a body of knowledge.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Comic Sans MS" pitchFamily="66" charset="0"/>
              </a:rPr>
              <a:t>(Page 6)</a:t>
            </a:r>
            <a:endParaRPr lang="en-US" sz="2800" dirty="0"/>
          </a:p>
        </p:txBody>
      </p:sp>
      <p:pic>
        <p:nvPicPr>
          <p:cNvPr id="13314" name="Picture 2" descr="http://sciencegames.4you4free.com/science_labwork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62375"/>
            <a:ext cx="4953000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Predicting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6400800" cy="3810000"/>
          </a:xfrm>
        </p:spPr>
        <p:txBody>
          <a:bodyPr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The process of forecasting what will happen in the future based on past experience or evidence.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(Page 7)</a:t>
            </a:r>
            <a:endParaRPr lang="en-US" sz="2800" dirty="0"/>
          </a:p>
        </p:txBody>
      </p:sp>
      <p:pic>
        <p:nvPicPr>
          <p:cNvPr id="12290" name="Picture 2" descr="http://reading.pppst.com/m_predictions_conclusio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199" y="3886200"/>
            <a:ext cx="3685011" cy="2714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Variable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6400800" cy="3810000"/>
          </a:xfrm>
        </p:spPr>
        <p:txBody>
          <a:bodyPr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A factor that can change in an experiment.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(Page 9)</a:t>
            </a:r>
            <a:endParaRPr lang="en-US" sz="2800" dirty="0"/>
          </a:p>
        </p:txBody>
      </p:sp>
      <p:pic>
        <p:nvPicPr>
          <p:cNvPr id="33794" name="Picture 2" descr="http://scienceprojectideasforkids.com/wp-content/uploads/2011/09/variables_-controlled_independent_depen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841066"/>
            <a:ext cx="5553075" cy="2740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Manipulated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Variable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524000"/>
            <a:ext cx="6400800" cy="3810000"/>
          </a:xfrm>
        </p:spPr>
        <p:txBody>
          <a:bodyPr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The one factor that a scientist changes during an experiment; also called </a:t>
            </a:r>
            <a:r>
              <a:rPr lang="en-US" sz="2800" b="1" u="sng" dirty="0" smtClean="0">
                <a:latin typeface="Comic Sans MS" pitchFamily="66" charset="0"/>
              </a:rPr>
              <a:t>independent</a:t>
            </a:r>
            <a:r>
              <a:rPr lang="en-US" sz="2800" b="1" dirty="0" smtClean="0">
                <a:latin typeface="Comic Sans MS" pitchFamily="66" charset="0"/>
              </a:rPr>
              <a:t> variable.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(Page 9)</a:t>
            </a:r>
            <a:endParaRPr lang="en-US" sz="2800" dirty="0"/>
          </a:p>
        </p:txBody>
      </p:sp>
      <p:pic>
        <p:nvPicPr>
          <p:cNvPr id="32770" name="Picture 2" descr="http://o.quizlet.com/i/BKRb49687A5MWO2UykK7RQ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19550"/>
            <a:ext cx="3429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Responding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Variable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6477000" cy="3810000"/>
          </a:xfrm>
        </p:spPr>
        <p:txBody>
          <a:bodyPr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The factor that changes as a result of changes to the manipulated, or independent, variable in an experiment; also call dependent variable...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(Page 9)</a:t>
            </a:r>
            <a:endParaRPr lang="en-US" sz="2800" dirty="0"/>
          </a:p>
        </p:txBody>
      </p:sp>
      <p:pic>
        <p:nvPicPr>
          <p:cNvPr id="31746" name="Picture 2" descr="http://psychapprentice.weebly.com/uploads/1/3/6/7/13671711/421823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495800"/>
            <a:ext cx="3148086" cy="2162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Scientific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Theory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219200"/>
            <a:ext cx="6629400" cy="3810000"/>
          </a:xfrm>
        </p:spPr>
        <p:txBody>
          <a:bodyPr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A well-tested concept that explains a wide range of observations.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(Page 12,106,246)</a:t>
            </a:r>
            <a:endParaRPr lang="en-US" sz="2800" dirty="0"/>
          </a:p>
        </p:txBody>
      </p:sp>
      <p:pic>
        <p:nvPicPr>
          <p:cNvPr id="30722" name="Picture 2" descr="http://www.tomatosphere.org/teacher-resources/teachers-guide/images/scientific-met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517864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Scientific Law</a:t>
            </a:r>
            <a:br>
              <a:rPr lang="en-US" sz="4800" dirty="0" smtClean="0">
                <a:latin typeface="Comic Sans MS" pitchFamily="66" charset="0"/>
              </a:rPr>
            </a:br>
            <a:r>
              <a:rPr lang="en-US" sz="4800" dirty="0" smtClean="0">
                <a:latin typeface="Comic Sans MS" pitchFamily="66" charset="0"/>
              </a:rPr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6400800" cy="3810000"/>
          </a:xfrm>
        </p:spPr>
        <p:txBody>
          <a:bodyPr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A statement that describes what scientists expect to happen every time under a particular set of conditions.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(Page 12)</a:t>
            </a:r>
            <a:endParaRPr lang="en-US" sz="2800" dirty="0"/>
          </a:p>
        </p:txBody>
      </p:sp>
      <p:pic>
        <p:nvPicPr>
          <p:cNvPr id="29698" name="Picture 2" descr="http://www.fromquarkstoquasars.com/wp-content/uploads/2013/08/law-of-gravity-enforc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076700"/>
            <a:ext cx="47625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04800"/>
            <a:ext cx="6400800" cy="10668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Comic Sans MS" pitchFamily="66" charset="0"/>
              </a:rPr>
              <a:t>System 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371600"/>
            <a:ext cx="6400800" cy="3810000"/>
          </a:xfrm>
        </p:spPr>
        <p:txBody>
          <a:bodyPr anchor="t">
            <a:noAutofit/>
          </a:bodyPr>
          <a:lstStyle/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A group of related parts that work together.</a:t>
            </a:r>
          </a:p>
          <a:p>
            <a:pPr>
              <a:lnSpc>
                <a:spcPct val="170000"/>
              </a:lnSpc>
            </a:pPr>
            <a:r>
              <a:rPr lang="en-US" sz="2800" b="1" dirty="0" smtClean="0">
                <a:latin typeface="Comic Sans MS" pitchFamily="66" charset="0"/>
              </a:rPr>
              <a:t>(Page 14)</a:t>
            </a:r>
            <a:endParaRPr lang="en-US" sz="2800" dirty="0"/>
          </a:p>
        </p:txBody>
      </p:sp>
      <p:sp>
        <p:nvSpPr>
          <p:cNvPr id="28674" name="AutoShape 2" descr="data:image/jpeg;base64,/9j/4AAQSkZJRgABAQAAAQABAAD/2wCEAAkGBxITEhUUEhQSFBUUFBQVEBQQEBQUFBUVFRQXFhQVFxQYHCggGBolGxQVITEhJSkrLi4uFx8zODMsNygtLisBCgoKDg0OGhAQGywkHCUsLC0sLSwsLC0sLCwuLCw4LC8sLCwsLCwsLCwvLzAsLywsMCwsLCwsLCwsLCwsLC8sLP/AABEIANIA8AMBIgACEQEDEQH/xAAbAAABBQEBAAAAAAAAAAAAAAAAAQIDBAYFB//EAEgQAAIBAgMEBgYGCAQFBQEAAAECEQADBBIhBRMxQQYiUVJhkRQycYGSoSNCYpPR0gczU3KCorHBFXOywkOz4eLwJDRjlMMW/8QAGgEBAQADAQEAAAAAAAAAAAAAAAECBAUDBv/EADERAAIBAgQDBgUEAwAAAAAAAAABAgMRBBIhMVFhsQUTMkFx8CKBkaHhYsHR8RQjkv/aAAwDAQACEQMRAD8A9rFOoiisAFFFFUBFEUUVAEUU0tTgaAKKKKAzfS5LhexlGLKZb+cYNritnyrucxQjSc3rdXtrP37W0etvhi2HXgYa46Df7jCZDNvrbrMMTH1A05hwr0WircHnaWscbmLLnGK7Iww4trdfLOEta22NxcPIu72AVBJGhEiLWAwGJdcJnOMULi7i3T6RiUz4bcXnR3RnzqN6LYhyW4CSDW6ps0BgcHY2l9Gjb/JctC/ddnbOl2yl1DY49XOxwrAc8t3tq3sezif8PvKWxW/NsQxS+Loc2wDkGIunMQZ9VlHZB1raUUBhcJgsa6YYZ8VbVr9yzicz3SxwwzXlujeNvLLFrYtAklgt46khSK1zCY5rePE44vu71zDtvLtpheDPubaKLhV9CNbZCEBcyzXodFAYLH4XFLfxARsYVWyRhROLuAt6IQDvRd3c70/XVjPPhFvodYx4vscUbxRbJspvGlW3LqFvnlvLgZyfACtkKCaXAGgmm+NBrEATSTSrSzUKCmlpKQ1SCzSzSAUpFAE0UgFLVAnOnCkFFAFFLVTamE3tm5bkDOjKCZgEjSYIMVQWjSGs9c2BeMkYhwwDZMrXB1i1o5zLRmItuOEDeaDjMNjYeKZIa8bUkkopdyoFy8QmZnYQVuqDxjII5QsDSxThwqvgsOyWlQuWZVClzqSQOOtK1pu+fhX8KxZklzLAFDVAbT/tD8K/hTGdk1Y5l5tEFfExxX+ns4RMuW+zLEmnCmiuT0oxbW7EKSGuMLYYcgQWY+ByqwB5EipOoqcHN7JXMYxbdittXpOqEpZAdhozseoCOIEauRziB4yCKz+J2xiH9a6wHZb+jHmvW8zVML/0oivksR2liKr0eVcF/O50oUIR8rkgxl79rf8A/sXfzVfwfSHEWzq29XmtyJ9zgSD7ZrmRRFeEMZiIO6m/m79TN0oPdHomzsct62HSYPI8VI0KkdoNWax/RHFZbrWzwuDMP31Gvmv+gVsBX12ExHf0lP6+pzakMkmhAaCaWithnmNIopedDUAhNIKUUUKFAooJoAmlJptFLgcDTqaBTpqkEooooAoop1UHG2wMULts2MxTd3RdCi0esblndsA5EtlF3nGpnWKpONoMQD1Bn6xtm1AEvqJaSoUWzrrJOkcNLFEUBWwbXN0u8A3mUZxMDNz4THzpS1zuJ96fyVOKCKjKnyK+e53U+8P5Ka7XO4vuuGfmlWRSEViZXXDqUbFwLqP1fPttnmCO7/p9nDn9Mf1Vv/NH/LufhXYvWCDmTj9ZeTgf0PYfd7Mr022lbsYdSdVz5kX66FQVKgHkcwWOWbs9Xwxcb0Jrkz2prPOOXe/v59fU5MUleYbQ2xeusWZ2HYqsQijsAH9eNdPoz0ga24W87G22ksS2Q8iOcciPGeVfNSwE1G99eB9DPsutCnn0vwN5RSYe8rrmRlZTwKkEfKpIrRcWtGc0sbJJ9Isxx3g8iCG/lJrfCsd0Ywua/m5WgT/GwKqPhL/KtjX1HZFNww935tvp/Bz8S7zA0kUGgCuma4ooJopGqgCKQjlS8qQCoAFNanUEVChFFIBSg0A4UUUk1kQWiaKIqgKUUCkmgHUk0UlAFFFLQDYpQKdFFQBXlH6Ruj+MxGKzbuLAyjehkKgxCygbNOpEkQC51jWvV6r47D7y2yaHMpAzTE8VJjXQwfdXnWp95Gx74bESoVFUjueE3dgWEcJ9PecrmhSltVGYjM7EHKJBHOI8alxGwRbUl8ISsath8U73EHbkYAN5V3rGwnsP9C8EMUvrdJuBkR4ChuIK9cAiJBEjQz17yEqwU5SQQpImCRoY5+yvm6tZxnZP1399TtSxtSVnmb+bXTQ846K442sUEUlrdxih0jNx3bQeBmPM16G7wCSraCeK8vfXmeNtpYxkLotm7b4/Yyyx8TBPvr1G6hggcYMe3lWOLjFyjLie/aNrwqJeKKZr9jYY2bQXI2Y9a4QU1c8frcBAA8FFXd6e4/mn5qXCYgXEVxwdQw944e2pYr6iMUopR2PmXK71RCbp7j+afmoF09x/NPzVNFLFZWF1wIDcPcfzT81G8PcfzT81TxRVsLrgQ70/s380/NUO0cUbdi7cC6pbuOFbmVUkAwfCrZoioRszZ2jjBL7rMhgKBYuAjruN7kzZsuUKSnra6dhb/i+LhQbKZ3R2W31gym3bVjmGaWBdsogCDHGa0tEUIcnZuMxDXWS7aCooeLgBAdluFdASYBUK44zvI+oSerFLTooBtIy04miaoA0lDUtAJSGnRSVAFFITSigCnCm06aoCiikmgFopKgxOMt2/1jqvZmYAn2DifdUBSv7AsMxaHBYlmC3GAk6kxyk9lZ/aWFFq6yKSQFVhmMkZp6s8+APbrXSxu32bSyMo79wdY/upy9rfDXHjUkkkkyxYySe0muH2hVw8llglmvul+/mbdGM07vY8x6dYI28UW+rdAZeyQArD2yJ/iFbro7it7hrTkySgDHtZeqx81n31z+n+EDYXPztupHsY5CPmD7qZ+jy5mwzDuXWHmqt/c1qT+OgnwO5Wn3uChLzi8vyt/Ru+jmPyNumMKxJtHsY6snvMsPEsOytOKwbIDoa6+zduMnVvSy8rgEuP31Hre0a9o4muhgcdHKqdR2tszg1qTvmiaWiorGIVxmRlZTzUgieypZrrmsFFFFUCmmmlpKAKSlNIRQBSzTEcMAykEEAqQZBB1BB5imufbWLYQ7NS0iiKdRFFilNMLUorIg6kNFEUAhFFFLUAlLTRSzQAa5e09qi2cqANciYJ6qg8Cx/oBqfAa1a2nixatluJOiDtY8B7OZ8Aay4U6yZJMsx4sx4n/pyEDgK0cZiu5Vo+J/Y9aVPM9dh1/E3X9e458EY218lIke0mq6WVHAATxgAT7aniiK4c5zn4m2biSWxHloipIoivOxbmf6a/+yu/wf8AMSuV+jdSbF3WPpewdxa6H6QXjBkd65bHkc3+2qn6Mx/6e7/nH/lpWyl/pfqdKGmAk/1roandnvHyFG7PePkKniiK17HOzFdbRBzKzK3eTqsY4AkcR4HSuha2riF4urj7ShW+JRH8tV4oivanXq0/CzGSUt0d7Z+0Rd0zsjgTkdUkjtUjRh7OGkgVf3Td8/CtZArwMkEGVI0KnkQa02x8dvUOaM6QHjgexgOw/IgjlXaweLVb4ZeLqatSDjqtvRFk2275+FabiLGe2yFmGdWUsujDMCJHYRNWKbW6eLdzM3eiKmevxUrlFuEE3C+VVDaW5PqeA1pbvRSSv0gIzhnLW1zmEuANI0NwG4MraZAoAGlaWg0bIZe90QSFCXCmWCAqKpz5Lalgw1Utu+sdZzmksdFSbeV7iicxZLafRgm5ddQNR1AL0ZdJyitPNBNS5bEGGs5ERMxYqqrJABbKAJIGgmOVTg0lEVCi04VGrVJVRiKKWmg0pNZADSAUUUARSEU6kqAz+3HzXQvJEDfxOSPMBf5zVGKu7VH07fup/eq0VwMXd1pG5T8KI4oinSJjnEx4U6K1spncjiiKkiiKZRczH6QLM4Jz3Wtt/MF/3Vzf0X3JtXk7Lit8Sx/srU9IcNvMLfXmbTx7QpK/MCsP+i299NeTvWlb4Hj/APSveKvTaOpRebA1I8Gn9dD0SKIqSKIrwynLuRxRFSRRFMouRxVzYjRf8GtPm8crIV8szfEarxVjZg+nTxDjzE/7a2cIrVomFTws0WaigUGu+aYk0GiKANf+tQoU1qcaQ1ANWnUgpaAQJTxSgUGsrEGzS01qVWqXAtFVNqI7WmFvR5SIMaB1La+wGuQP8QlfUyhwGjISySGzHMZAh2Qwc02gw9asgaOkmoMELgtJvDmuZRn9US8dYCIETNKbjdw/EtRlSucPGmb13wZQPdbT+5NR5aYt1jmbKes7kdYcCxy/KKdmbufzCuFW+KpJ8zcjFpL+URMv0g/cf/UlTZarMz70HL1QuXiurXJYGeUCwfjqxmbufzCsHBq1ype7oXLVfE4u1b/WXLdv/MuKn+o1gelXSq7euNYwzG3bQlbjoevcYGGAceqg4aamOys5a2PJJiT9bt15mveGFurydj2jQbWr6Hqy7ewR09Kwvj/6m1+avNOgeMt2MWDcuW0U23Q3HdVTkw6xMalBHtqNNiT4Vz02YxusiDMEMnWBEyBJ56/KvT/HS0T3OlgqayVafGPT+z2C3t7BsQq4rDFjwAxFsk+wZta6WWsR0e2CEtdcDM2rR2n+w4e6uhsy+bF4JJ3bnKV1hWPqso5a6GOMzyqVMJZXTNWeCai3F3a1a/Jp8tRWpLODyYZfAZFP9Sak3y9vyP4VXw+IGe5OmqkcdRlyzw06yuPdWoo7mjZlnLUmE0vWv3yPO04qLer2/I/hSHEKCrT6roToeGcZuXZNelHSpF8ySjKz0NRQKi9JXt/lP4Ul/EBUa5qQqsxA0JCgkgTA5c67pptNbk1BrO2+llskyjxIAhknUohkEgyHuARx0PZFPfpVbUS9u6usQTbJOtwMRDnhuz5jxhYh3QNZ8KcRXEwfSJblxVFtsrhIbNbMG4GZMyhpWQvDiDxAGtdulgNpaWipYBQar7QxO6tXLmUtu0Z8oIBbKCYBOg4VzLnSa0GClLsscqQLZli5RV9fQkgkTGlZAZe6T2gzKVudVgpICHQ3LlstGaYDWmnSdQedQL0oVbVu41tusWzhTOVVtXLhYFoDmLZ6oM+FNTbWDUlhbcvcZGcC2XcFke6pIkwMu8bTx7dZrnSKwAAbV0yFe2u7Q55YBcgDcdVbwBEwdKlikT9L7aq30blwjOFBTKSiZ2GcsAIETMceHCbCdKbe8ym3cg5cpUBplyjMQp6qggcetqdBGsuJ2lYUxuy2cWohLYLNdMWUhyDmOUnsEakVXsdIcO0EWiczAoVVDmZ8+7OpBDkI57BHHWqiHbwmKFy0tyCgdQ4D5ZAIkTBI4eNOOITvL8QpuCvrctq6ghWUEAgAgEcCBpUx91QqscD0IoAFe04AAEsEeAI8Qx+GoHxKL65yfvkAezOCVJ8Aa0oijStWeEhLbQ9FUsZwOhtXGzJ+utZTmHqjdg/N3qj0g2ktjDXroZcyW2KDMNXIyoPexUVo9pWkWw8BVA60KABIYPMDxE1gv0rXCuDUDg+Itq3sCu4/mRfKvGtSSlBHrRtKVuZgthWIAnl21Li8SpeZIghREarJzf8AnZUOHxgRKTC4I3Ze7nS36yhFUs8nXVmGQQZBgz2RrXtZnvjKNSrFd2rpav0ty5k2M2rJypJJMKqgliewAak+FdzohgXgm4pBLsSCNRELB8er86sbOwVtWO5UWEOnVM3WX7d49Yk8wDl5RzPft7u2sAqoHiBWUVY61OEqWr3a+nr7ZPXPvLmv2VHHeofchzn5Kagxu3bK6B1J8DP9KpbK6Q2LdzePvLjwUtW7SSZYwWJYjXSABOhPbUm/hZr1sXQo05OU1e1krq+vI9Ay1GtuFtN3jeRvFt4zr8hdpuEQuitcUqzAFkLep9nQxp/52DpYDAWnsgOgYZ7mjaj9Y44H2mtahTzZo8jkSktGUFcEwsueEWxmg9hI0X+Iipxsu64IbLbUgg/XeCIPCAp97V1VwyDQLAHAAmPdS+jL2fM1sQwkI76mDnf3+SYCm3XVVLMQFUEsWIAAAkkk8BFR+ip2fM1HjMGLll7WoFxHQkcQHUqSPOto83byIjj8MAPpLH2eunIlNNe2V9sihtp4bSbtjkRNxOalwePdBb2Sar29g4csr9ZmVpzbwnrrcLEnxzjUcNIilOwsPG7IYgq0WzdaAChtuQs8w2p7TVIWf8Rw4/4tkcz9Ig+sFJ495gPaw7aW/tOyjhGcKWAInRYKuw63Dhac/wAPsqk3RjDnireqV9bkWV2gcBLIpiI4wBJmbE7Ftu0sXjKoADEaqtxJniSVukGZmBQE1vatlmCq4aSoBXrLLKWXrDTWPmO0VdmuZh9h2reXdgqAyswknNkBCDXhBg/w10WowDKCCCAQZBBEgg8QRUXoluQciSAADkWQAZABjTUk++rEUEUBXfC2yIKIRIMFARK+qeHLl2UPg7RmbdsyoUyimVBkKdOE8qmJpC1S4IruFtt6yI3Vy9ZFPVPFdRw8KBhrczkTMBAOQSBMxMcJAqSDTlFEBFQRECOERpHsphsL3V+EVLNBoVNoi3Cd1fhFG4Tur8IqSaQGly5nxKe1LCbm71V/V3Pqjumsr012Qt7CXFJCCVcHKTldWEMqjUzOUgcc2mvHWbW/UXf8q5/oNZnpMSbthfq/SuRyLKFC+Wc1rVo5pRNnCJyqJX9o832b0TfKzXkNyVItIrhUJIgM5Op48Bp2zwrt/wCD3COuoIMTkYFlHMKGGWTp1iJAGka1fbbdlSQJmTIVSTM66AdtRp0htmOrcE+r1DqIngOHsMGssuh3e5eWULOz31t0K2I2KWgkXBH7K7aRvCctlQw9tQ2+jaQd4t9m+qUu2yJ7GLJKjxE8OFdIbdtxqtwHu5CT8tDRc29ZERmbtgeqPHs9nGpkRrVOz6c1aUX/ANS/dlJej1qIFly06m5iAUj+BVYn/wAnlV3DbPZDNlLeHMQTbLXHPac7zA04D50Nt23pC3D2kIdPcdT7qr3+kUE5bZIVQSWbKZJMaEcND5U7tcDKn2fSpu8aauaHYBIZrVy5dcxntl3ckrwcZidYJB173YNNLsuwN3xf17o/WNyuv41hujm1i2KUOgBZWQZWnLIz5gY1B3ccBEee+2ZohH/yXD5uT/epCKU36HPx8ZU6ltvMl9HHa/3j/jThhx2v94/41IDThWwjQzS4kXow7X+8f8aMThs1p7eZhmRlzSSwzAiQTzE1KDSXrqqrMxhVBZj2ACSfIVSOTe5nF6LQuQXVC5i5RbMWyTeuXCmXP+qIuFCnMc9aju9Dwf8AingASbZzPAgbxg4LRxXhlyrxiuqu38OSoDnrZcv0VyOsUAk5YGty2Ne+vbTcP0gs3HKIWaLZuE5YAAZ1IIaCGm22kdlUhVPRqGlLpWTLgJ6xN23cZvWHWO6VZ10mrmydjJYZikdZQCAoXgSQdP3j51G3SXDCOuYkgndvlBDFYmNZZSoiZYQKUdI8MSArl8zKoKIxUFrZurLEQOqvzFAdYmmMa5+H2/hnZFW4CbnqAq6kyoZTqBAIIIJ4zpXRNYsFDbG11sbvMJ3jhQM0HUgEjtPWGmlcwdL0yzk4AEjeDizlRBA6yrll2EhQRxrS00nWrcGZxPSwC2zi2R1SUL3FCki0LpzMNAOsqg/WJA0409OlQhi1sgKWXMzhFlRbYyTOUReUAk6kEaaVo5qO9YV1KuoZTxDCRRA5eN6QLbIBUapbYZrgSN4YBP2BBzNy7DVax0pDZRuzLxkUsFaGLZcy6wBlhm5FlGs6aIeHyp1UFXB4oPaW4eqGUMQxHV01k0vp9r9pb+8X8as001GZRt5lY461+0t/eL+NAx1r9pb+8X8asTQKxL8PD7/g5u08ZaNm6N5b1tXAPpF7h8az/SjGWy1hQyFs7tmDjqqqwy6HnmX4a1O0j9Gw7Sq+5nCn+tZvpVc+mw48LxB8eoIn3/0rzmtUbWDyuqtH9eT5GKweGFx768znySdDLPP8zQfdSY2BcVoOSCJynqmRIYDhw+VSYlhaxLKZC3IdGEAhz1Wg/DxEGTxmKk2liwOMZzC9XTed0gHj/bXWNap9HGUlNcGWcJiLTiFBcjjlXT4jA+dJj8MuVWy5SGywYMhyF0g9uU9uhHOuXg8W1pYKtqdSnWBLHlz4nsqR9oMeO8aOAKBde06AE0K6c82jJtmgs7ISumq9STEc9e2flS7UtAqNACy3EaO1SBPmDH71RbLvhG3jH1swMcF9WJP8B17TTdo380BJIClVJHrO5HD38/teFA797yLHRCzvMTacARx5QVW2c0dutwj3Tyr0nAWU+kGUaXO6OdtD/esp0Twk3mZACthd0OtEuw6x4cgIj7VavDM4uOMq6qjfrOcsp+r2BaxXjOH2lUc6uj2XvqXBh17q/CKeMOndX4RTQX7i/ef9tGe53F+8/wC2vY53xcfuO9HTur8IpzWgVywMpBBA0EHjwqLPc7i/ef8AbTnLlDGUPDZZJK5o6s+ExVTMXfz6lVNi4cCBbWJJMyZJZHJJJkktbQkniR7aXD7IsIZVACVyklmYlTMgkkk+sfOuMljaIJhyFIcjOtl3k54BIKqDragDq6NMTNTMu0OrBCmVz/qXX1OC6KSM3rEx9kVTE6TbFw5AG7GhkQWBBzM8ggzOZ2YHkdRqBCHYtic2SSIglnMZVKgCToIY6c5k61yr+Hx7KBnn1DKtbXrAWy6sQAcki4BGuomRRfbHI9sFmdWuLOREMDeoGDELCoLef7U8zFAdaxsuyrAqgUoFCwWAhVCqCJhoVQBMxV2uJiFxmZspOXMcutrLGY5NCM2TL62ubN6ulVkw+0AgXOJVdSTbYMRbfdgEqWgtus5Os5ogViU0oakYmlFIeNQDVNGJu5UZoLZVZsqiWaBMAdpinhay56U3sxBw7DR2GYOpKKbQJHVgAb1iSY9QiJ4VIjJv/wCoMkbpCAAc4vjd6sFzyVB3Qza3IgFSOU1IvSVm0SzLBiHBdlyxcuIJ6k6hFcAgaXF98Vvb+ILKow5IYCH+kCGWYZhK5gBlWZH1uPDMw7exWZfoCALbFky3D190rgZ8nAsWUQCdNddKyBoMFis9tXYZJUFgT6p5iTH9qU4q330+IUmExBa0rspUlQzLBlSRqvCTHDhS+lL9r4H/AAqMyir+QnpNvvr50elp3hS+lr9r4H/Cg4tftfA/4VDLL+l+/kVMdikKqMw1uW+36rhv9tU9t4O3ftxmyuhzWnAJytHMc1I0I/uBV3GYpM1oS36zuPytuezwqf0lftfdv+FYSWpnC8HeKd/fI81vWLeJtqX0aJ0EwYg8R7a52OwF1QAWDJKkMZDCCDr2nTwrbbX2Is7zCyrlpuW2FwW3BnNAynK0wezj2zWbv769Y3yqgtZynrEtmgROkAGYBnjHaKlmfQ4fFQlZ7LbXn7/opMm7uwYGfK6TwzADMp8v5j2Vcui28mbiEgZgLekj7RQjnEgxXKx+IAtsscywW5IZG55CBqJk8dCTxEAdCxsW6FnfHMdYKgqPDtPtmh7S8nLRnJe2wY27bNnkkCFywTOY6Tl185Ars4TBorLLpcvMctsMwVEMatE6QASSZPEDjFQYfA3RcISbz5QW3SnRQYGntJ8zW+6O7D3QFy4JvspDGZCKTOReXISRxI7Iq2Z44zFRpQte74X6+9SfZu5tWkti5bOUQTnQFm+sx14kyffUgxtoXl69vW3ck7xeTW4HH7Rro61Xug722fB18wrf7KkYu9z5xyi919/wSenWv2lv7xfxo9OtftLf3i/jU4prV6mF48H9fwV3x1r9pb+8X8aVsQFQvqyhS3UGYkAT1QOJ8BUpM0xkBBBAIIIIIkEHiCOYrErt5HKXpPZIYw0L6xUBsukw0GJmV6pOoNPTpDakrlugjVgyjqqHa2zmD6odGU89JAI1qe5sbDsUY2k6klQFAWSIMqNDVp8FaJBNu2SCGBKKSCCWB4cZZj7WPbWRgVNlbYW+xCqwARHzHg2ZnQheejW2EmPZXRg/hUVnCW0JKIiloDFEVSQvAEgaxJ86mowIaQ0KNT405hIqFCik5UoqkCkgH+nu7KWq+0MTurb3ILZFLZVIBMchOnnQEzGKFas6/SlesBbfMufR2VAcjBSAzEa5iNOJExJEUqdKEMZbbs0kMqsnVi5ctzqeBNokdoYeMSzKaOiq+DxYe2tyCoZQ0NGnaCRTvS7feXzoFFvZE1I1Rel2+8vnSelJ3l86FyS4CXFJdOwByT4wFA/mPlVioPSrfeXzoGJt94edBklwJYqHCbPtW7e6toq29eoB1deMg8Zmnel2+8vnR6Xb7y+dXQuWXBnKxPRXDNPVKhlZYDSozAiROoidACB4VmNnWWxFy3ZI4NOJjVQtpouL45mGWPE9hrbs5uaL6n1mGhb7K+HafcOcVtn7DWzcu3EdxviCVi3lWMxherMSxqNJm1SxMoRlGTd7aX8i7gsBatAi1bS2DxFtAsntMcas1Bum/aP5J+WjdH9o/kn5apqNX1b6k1V8ShLWiPq3CT7N1cH9SKcbR77+Vv8ALRuj338k/LQWXHqS016Zuj338k/LSGye+/kn5ajFlxJFWnVAbTd9vJPy0XrRa2yZiCysuaASCQRmjhpNEGic0VnbPRrIARdhkbMGyQoAuteCZc36uWAyzwUe6zsfArYZzvg+ZbSkEAGUGXMTmJJMjTQD51TE7NFQvikABLCDMGdDHGKPSkicy8p14T20BNRUXpCaajXQe2QP6mmjGW5jMOfPsIB/rVBKtOooqIBRRRVAZB2Dt4c+320BB2DypKKxAtLSUVUBaKSiqBaKSigFopKKgCiiioB1NoorIBRRRQCNQaKKxA00UUVChyNVNyseqvDsHY9FFZIhBeQZiIEAmBHDU1NfUQ5gSC5BjnKGaSiqCrdQCYAETEDhCIRHvJ8zVlUEcB9UcORu6j5nzooo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6" name="Picture 4" descr="http://www.infovisual.info/03/img_en/057%20Digestive%20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3001724" cy="3152775"/>
          </a:xfrm>
          <a:prstGeom prst="rect">
            <a:avLst/>
          </a:prstGeom>
          <a:noFill/>
        </p:spPr>
      </p:pic>
      <p:pic>
        <p:nvPicPr>
          <p:cNvPr id="28678" name="Picture 6" descr="http://imgs.tuts.dragoart.com/how-to-draw-the-solar-system_1_000000003666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</TotalTime>
  <Words>189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Unit 1 Vocabulary</vt:lpstr>
      <vt:lpstr>Science </vt:lpstr>
      <vt:lpstr>Predicting  </vt:lpstr>
      <vt:lpstr>Variable  </vt:lpstr>
      <vt:lpstr>Manipulated Variable   </vt:lpstr>
      <vt:lpstr>Responding Variable   </vt:lpstr>
      <vt:lpstr>Scientific Theory   </vt:lpstr>
      <vt:lpstr>Scientific Law   </vt:lpstr>
      <vt:lpstr>System  </vt:lpstr>
      <vt:lpstr>Topographic Map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Vocabulary</dc:title>
  <dc:creator>Admin</dc:creator>
  <cp:lastModifiedBy>Admin</cp:lastModifiedBy>
  <cp:revision>3</cp:revision>
  <dcterms:created xsi:type="dcterms:W3CDTF">2014-08-09T17:49:52Z</dcterms:created>
  <dcterms:modified xsi:type="dcterms:W3CDTF">2014-08-09T18:31:24Z</dcterms:modified>
</cp:coreProperties>
</file>